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D70"/>
    <a:srgbClr val="FFDCA2"/>
    <a:srgbClr val="C3D69B"/>
    <a:srgbClr val="A6769A"/>
    <a:srgbClr val="B49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2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5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3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6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DAAC-BD38-4BF5-97D7-0E89E977DFF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4512C-8716-4E06-9842-5E4A888FC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9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undless.com/communications/textbooks/boundless-communications-textbook/preparing-and-using-visual-aids-16/using-powerpoint-and-alternatives-successfully-85/the-advantages-and-disadvantages-of-powerpoint-323-5654/" TargetMode="External"/><Relationship Id="rId7" Type="http://schemas.openxmlformats.org/officeDocument/2006/relationships/hyperlink" Target="https://creativepro.com/learning-to-use-color-your-web-sit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eetdirectory.com/travel_guide/137791/computers/using_multimedia_in_powerpoint_presentations.html" TargetMode="External"/><Relationship Id="rId5" Type="http://schemas.openxmlformats.org/officeDocument/2006/relationships/hyperlink" Target="https://blog.udemy.com/multimedia-presentation/" TargetMode="External"/><Relationship Id="rId4" Type="http://schemas.openxmlformats.org/officeDocument/2006/relationships/hyperlink" Target="http://www.garrreynolds.com/preso-tips/desig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71" y="791050"/>
            <a:ext cx="11057466" cy="825289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Multimedia</a:t>
            </a:r>
            <a:r>
              <a:rPr lang="en-US" sz="4800" dirty="0" smtClean="0">
                <a:solidFill>
                  <a:srgbClr val="A6769A"/>
                </a:solidFill>
                <a:latin typeface="Garamond" panose="02020404030301010803" pitchFamily="18" charset="0"/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Presentations</a:t>
            </a:r>
            <a:r>
              <a:rPr lang="en-US" sz="4800" dirty="0" smtClean="0">
                <a:solidFill>
                  <a:srgbClr val="A6769A"/>
                </a:solidFill>
                <a:latin typeface="Garamond" panose="02020404030301010803" pitchFamily="18" charset="0"/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and Connection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57" y="5977466"/>
            <a:ext cx="3308613" cy="67495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86604" y="1844565"/>
            <a:ext cx="10058400" cy="3515710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29630"/>
          <a:stretch/>
        </p:blipFill>
        <p:spPr>
          <a:xfrm>
            <a:off x="1208008" y="1993754"/>
            <a:ext cx="9815592" cy="3217333"/>
          </a:xfrm>
          <a:prstGeom prst="rect">
            <a:avLst/>
          </a:prstGeom>
          <a:effectLst>
            <a:glow>
              <a:schemeClr val="accent1"/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52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1078" r="147" b="19403"/>
          <a:stretch/>
        </p:blipFill>
        <p:spPr>
          <a:xfrm>
            <a:off x="186265" y="173567"/>
            <a:ext cx="11700935" cy="6413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20912"/>
            <a:ext cx="10515600" cy="4179888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Avoid confusing or boring your audience. Don’t use elements which undermine your message and credibility. </a:t>
            </a:r>
            <a:r>
              <a:rPr lang="en-US" sz="32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Avoid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Low resolution images-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that appear grainy or pixelated.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Generic or dated clip art-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that your audience has seen in 	other contexts.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Excessive detail-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your tables, graphs and charts. Limit the 	number of relationships you show.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Overly long-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videos or unnecessary audio.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What Shouldn’t You Do?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1078" r="147" b="19403"/>
          <a:stretch/>
        </p:blipFill>
        <p:spPr>
          <a:xfrm>
            <a:off x="186265" y="173567"/>
            <a:ext cx="11700935" cy="6413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20912"/>
            <a:ext cx="10515600" cy="4179888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…and let me help you design your next 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multimedia presentation. I am always happy 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to help and love a good challenge! </a:t>
            </a:r>
          </a:p>
          <a:p>
            <a:pPr>
              <a:lnSpc>
                <a:spcPct val="110000"/>
              </a:lnSpc>
            </a:pP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Contact me and I will get right back 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with a competitive quote!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Take a Break…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90" y="2361466"/>
            <a:ext cx="2126607" cy="38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1078" r="147" b="19403"/>
          <a:stretch/>
        </p:blipFill>
        <p:spPr>
          <a:xfrm>
            <a:off x="186265" y="173567"/>
            <a:ext cx="11700935" cy="6413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20912"/>
            <a:ext cx="10515600" cy="4179888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Boundless. (2017). “The Advantages and Disadvantages of PowerPoint.” Boundless.com. Web.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  <a:hlinkClick r:id="rId3"/>
              </a:rPr>
              <a:t>https://www.boundless.com/communications/textbooks/boundless-communications-textbook/preparing-and-using-visual-aids-16/using-powerpoint-and-alternatives-successfully-85/the-advantages-and-disadvantages-of-powerpoint-323-5654/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Nolds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Garrey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(2016). “Top Ten Slide Tips.” Garreynolds.com. Web.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  <a:hlinkClick r:id="rId4"/>
              </a:rPr>
              <a:t>http://www.garrreynolds.com/preso-tips/design/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Mukherjee ,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Rajib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(2014). “Multimedia Presentations: The Pros and Cons.”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Udemy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Blog.  Web.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  <a:hlinkClick r:id="rId5"/>
              </a:rPr>
              <a:t>https://blog.udemy.com/multimedia-presentation/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Mullett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Suzanne. (2017). “Using Multimedia in PowerPoint Presentations.” Streetdirectory.com.  Web.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  <a:hlinkClick r:id="rId6"/>
              </a:rPr>
              <a:t>http://www.streetdirectory.com/travel_guide/137791/computers/using_multimedia_in_powerpoint_presentations.html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Wilder, Ron. (2000). “Learning to Use Color on Your Web Site.” Creative Pro. Web.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  <a:hlinkClick r:id="rId7"/>
              </a:rPr>
              <a:t>https://creativepro.com/learning-to-use-color-your-web-site/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Additional Resources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1078" r="147" b="19403"/>
          <a:stretch/>
        </p:blipFill>
        <p:spPr>
          <a:xfrm>
            <a:off x="186265" y="173567"/>
            <a:ext cx="11700935" cy="6413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20912"/>
            <a:ext cx="10515600" cy="4179888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Multimedia presentations use technology to combine visual and audio media to help audiences retain information and grasp new concepts faster.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 both education and business, presentations which use multimedia effectively can succeed in capturing and keeping an audience’s attention.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Multimedia Presentations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1078" r="147" b="19403"/>
          <a:stretch/>
        </p:blipFill>
        <p:spPr>
          <a:xfrm>
            <a:off x="186265" y="173567"/>
            <a:ext cx="11700935" cy="6413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20912"/>
            <a:ext cx="10515600" cy="4179888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Audio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 to incorporate an interview or presenter narration.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Video clips-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to illustrate a process, or provide a tour.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Images-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to illustrate concepts and create visual interest, 	helping audiences stay focused.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Graphs, charts, tables-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to demonstrate numerical 	relationships.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Animation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 which causes design elements to populate or 	disappear during a slideshow.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Multimedia Tools Can Include: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1078" r="147" b="19403"/>
          <a:stretch/>
        </p:blipFill>
        <p:spPr>
          <a:xfrm>
            <a:off x="186265" y="173567"/>
            <a:ext cx="11700935" cy="6413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20912"/>
            <a:ext cx="10515600" cy="4179888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Holds audience attention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and helps them retain 	information.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Flexible-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multimedia can meet different presentation and 	audience needs in order to address a range of topics.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Portable presentation-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allows the presenter to maintain 	eye contact with the audience and through wall 	projection, accommodate a larger audience.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Autonomous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audiences-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can control the pace of the 	presentation, choosing to watch a presentation later.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Advantages of Multimedia Presentations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1078" r="147" b="19403"/>
          <a:stretch/>
        </p:blipFill>
        <p:spPr>
          <a:xfrm>
            <a:off x="186265" y="173567"/>
            <a:ext cx="11700935" cy="6413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20912"/>
            <a:ext cx="10515600" cy="4179888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Technological Knowledge and Design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kills-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are necessary 	to create an effective presentation.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ools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 Presentations may need a projector, projection 	screen, a laptop, a power source, speakers and software 	like Adobe Flash.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Over-Simplification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 of complex information into a linear 	presentation of bullet points and images, replacing 	substance with design.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Over-Complication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 using too many multimedia features at 	once can distract an audience from the message.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pPr algn="ctr"/>
            <a:r>
              <a:rPr lang="en-US" sz="480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Disadvantages of Multimedia Presentations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1078" r="147" b="19403"/>
          <a:stretch/>
        </p:blipFill>
        <p:spPr>
          <a:xfrm>
            <a:off x="186265" y="173567"/>
            <a:ext cx="11700935" cy="6413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20912"/>
            <a:ext cx="10515600" cy="4179888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When it comes to a multimedia presentation,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good design is essential. </a:t>
            </a:r>
          </a:p>
          <a:p>
            <a:pPr>
              <a:lnSpc>
                <a:spcPct val="110000"/>
              </a:lnSpc>
            </a:pP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So let’s consider the elements of strong 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design vs. weak design because a weak design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 distract the audience from your message.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Multimedia Design Tips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19" y="2465365"/>
            <a:ext cx="2548434" cy="36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1078" r="147" b="19403"/>
          <a:stretch/>
        </p:blipFill>
        <p:spPr>
          <a:xfrm>
            <a:off x="186265" y="173567"/>
            <a:ext cx="11700935" cy="6413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20912"/>
            <a:ext cx="10515600" cy="4179888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Videos-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to provide examples of complex concepts and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Audio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 to provide relevant narration and interviews.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Limited Animation-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do not animate everything.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Alternating content-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while maintaining a unified design.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Consistent font-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throughout, which is readable from a 	distance.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Images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-with people, to help the audience connect with the 	topic.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A Successful Design Uses: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1078" r="147" b="19403"/>
          <a:stretch/>
        </p:blipFill>
        <p:spPr>
          <a:xfrm>
            <a:off x="186265" y="173567"/>
            <a:ext cx="11700935" cy="6413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20912"/>
            <a:ext cx="10515600" cy="4179888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Use a streamlined design with only essential elements. Simplify a complex message by: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Breaking information down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into bullet points.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Creating a numbered list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to describe a sequential process.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Designing a table or graph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to illustrate data relationships.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Avoiding excess text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and incorporating white space. Your 	strongest slide may have no text at all.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Keep Your Presentation Simple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1078" r="147" b="19403"/>
          <a:stretch/>
        </p:blipFill>
        <p:spPr>
          <a:xfrm>
            <a:off x="186265" y="173567"/>
            <a:ext cx="11700935" cy="64135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2220912"/>
            <a:ext cx="10515600" cy="4179888"/>
          </a:xfrm>
          <a:prstGeom prst="rect">
            <a:avLst/>
          </a:prstGeo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Use color to create an emotional connection with your audience. </a:t>
            </a:r>
          </a:p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Consider: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Color’s subliminal relationship with your topic.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Feelings you want to evoke in your audience.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ontext of where you will be presenting and how color will 	tie in or contrast with the location.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4458"/>
            <a:ext cx="10515600" cy="1325563"/>
          </a:xfrm>
          <a:solidFill>
            <a:srgbClr val="FFDCA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Color and Presentation Design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488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Wingdings</vt:lpstr>
      <vt:lpstr>Office Theme</vt:lpstr>
      <vt:lpstr>Multimedia Presentations and Connection</vt:lpstr>
      <vt:lpstr>Multimedia Presentations</vt:lpstr>
      <vt:lpstr>Multimedia Tools Can Include:</vt:lpstr>
      <vt:lpstr>Advantages of Multimedia Presentations </vt:lpstr>
      <vt:lpstr>Disadvantages of Multimedia Presentations </vt:lpstr>
      <vt:lpstr>Multimedia Design Tips</vt:lpstr>
      <vt:lpstr>A Successful Design Uses:</vt:lpstr>
      <vt:lpstr>Keep Your Presentation Simple</vt:lpstr>
      <vt:lpstr>Color and Presentation Design</vt:lpstr>
      <vt:lpstr>What Shouldn’t You Do?</vt:lpstr>
      <vt:lpstr>Take a Break…</vt:lpstr>
      <vt:lpstr>Additional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Presentations and Connection</dc:title>
  <dc:creator>D West</dc:creator>
  <cp:lastModifiedBy>D West</cp:lastModifiedBy>
  <cp:revision>30</cp:revision>
  <dcterms:created xsi:type="dcterms:W3CDTF">2017-09-02T21:12:29Z</dcterms:created>
  <dcterms:modified xsi:type="dcterms:W3CDTF">2017-09-03T23:20:13Z</dcterms:modified>
</cp:coreProperties>
</file>